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5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6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3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2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9527A-C54B-5048-926A-802645280D11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50C8A-7067-B248-A827-C13C4F071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251819"/>
            <a:ext cx="7678455" cy="4319131"/>
            <a:chOff x="0" y="1251819"/>
            <a:chExt cx="7678455" cy="43191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51819"/>
              <a:ext cx="7678455" cy="43191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22312" y="3945700"/>
              <a:ext cx="29561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“</a:t>
              </a:r>
              <a:r>
                <a:rPr lang="en-US" b="1" dirty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Any happiness you get you’ve got to make </a:t>
              </a:r>
              <a:r>
                <a:rPr lang="en-US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yourself”</a:t>
              </a:r>
            </a:p>
            <a:p>
              <a:endParaRPr lang="en-US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  <a:p>
              <a:r>
                <a:rPr lang="en-US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-Alice Walker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71512" y="1214284"/>
            <a:ext cx="3238500" cy="4394200"/>
            <a:chOff x="7971512" y="1214284"/>
            <a:chExt cx="3238500" cy="4394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1512" y="1214284"/>
              <a:ext cx="3238500" cy="4394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7639" y="4099589"/>
              <a:ext cx="26596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“</a:t>
              </a:r>
              <a:r>
                <a:rPr lang="en-US" sz="1600" b="1" dirty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Any happiness you get you’ve got to make </a:t>
              </a:r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yourself”</a:t>
              </a:r>
            </a:p>
            <a:p>
              <a:endParaRPr lang="en-US" sz="1600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-Alice Walker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44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1268299"/>
            <a:ext cx="7678455" cy="4302651"/>
            <a:chOff x="0" y="1268299"/>
            <a:chExt cx="7678455" cy="43026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268299"/>
              <a:ext cx="7678455" cy="43026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6509" y="4146579"/>
              <a:ext cx="29561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“Life is short, and it’s up to you to make it sweet.”</a:t>
              </a:r>
            </a:p>
            <a:p>
              <a:endParaRPr lang="en-US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  <a:p>
              <a:r>
                <a:rPr lang="en-US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-Sadie Delany</a:t>
              </a:r>
              <a:endParaRPr lang="en-US" b="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964987" y="1227550"/>
            <a:ext cx="3276600" cy="4343400"/>
            <a:chOff x="7964987" y="1227550"/>
            <a:chExt cx="3276600" cy="43434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4987" y="1227550"/>
              <a:ext cx="3276600" cy="43434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125215" y="4449292"/>
              <a:ext cx="295614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“Life is short, and it’s up to you to make it sweet.”</a:t>
              </a:r>
            </a:p>
            <a:p>
              <a:endParaRPr lang="en-US" sz="1600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-Sadie Delany</a:t>
              </a:r>
              <a:endParaRPr lang="en-US" sz="1600" b="1" dirty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89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227550"/>
            <a:ext cx="7678455" cy="434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1521" y="2522087"/>
            <a:ext cx="2596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“If you don’t like something, change it. If you can’t change it, change your attitude.”</a:t>
            </a:r>
          </a:p>
          <a:p>
            <a:endParaRPr lang="en-US" b="1" dirty="0" smtClean="0">
              <a:solidFill>
                <a:schemeClr val="bg1"/>
              </a:solidFill>
              <a:latin typeface="PT Serif" charset="0"/>
              <a:ea typeface="PT Serif" charset="0"/>
              <a:cs typeface="PT Serif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rPr>
              <a:t>-Maya Angelou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71198" y="1227550"/>
            <a:ext cx="3314700" cy="4406900"/>
            <a:chOff x="8071198" y="1227550"/>
            <a:chExt cx="3314700" cy="44069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71198" y="1227550"/>
              <a:ext cx="3314700" cy="44069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46774" y="4001290"/>
              <a:ext cx="27635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“If you don’t like something, change it. If you can’t change it, change your attitude.”</a:t>
              </a:r>
            </a:p>
            <a:p>
              <a:endParaRPr lang="en-US" sz="1600" b="1" dirty="0" smtClean="0">
                <a:solidFill>
                  <a:schemeClr val="bg1"/>
                </a:solidFill>
                <a:latin typeface="PT Serif" charset="0"/>
                <a:ea typeface="PT Serif" charset="0"/>
                <a:cs typeface="PT Serif" charset="0"/>
              </a:endParaRPr>
            </a:p>
            <a:p>
              <a:r>
                <a:rPr lang="en-US" sz="1600" b="1" dirty="0" smtClean="0">
                  <a:solidFill>
                    <a:schemeClr val="bg1"/>
                  </a:solidFill>
                  <a:latin typeface="PT Serif" charset="0"/>
                  <a:ea typeface="PT Serif" charset="0"/>
                  <a:cs typeface="PT Serif" charset="0"/>
                </a:rPr>
                <a:t>-Maya Angelou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27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110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PT Serif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Guyton</dc:creator>
  <cp:lastModifiedBy>Justin Guyton</cp:lastModifiedBy>
  <cp:revision>5</cp:revision>
  <dcterms:created xsi:type="dcterms:W3CDTF">2018-03-16T03:51:54Z</dcterms:created>
  <dcterms:modified xsi:type="dcterms:W3CDTF">2018-03-16T04:42:01Z</dcterms:modified>
</cp:coreProperties>
</file>